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1" r:id="rId4"/>
    <p:sldId id="263" r:id="rId5"/>
    <p:sldId id="265" r:id="rId6"/>
    <p:sldId id="268" r:id="rId7"/>
    <p:sldId id="267" r:id="rId8"/>
    <p:sldId id="269" r:id="rId9"/>
    <p:sldId id="270" r:id="rId10"/>
    <p:sldId id="271" r:id="rId11"/>
    <p:sldId id="272" r:id="rId12"/>
    <p:sldId id="273" r:id="rId13"/>
    <p:sldId id="274" r:id="rId14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46" d="100"/>
          <a:sy n="46" d="100"/>
        </p:scale>
        <p:origin x="-7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E62D3D2-8966-4842-AC63-357BEDDC7855}" type="datetime1">
              <a:rPr lang="en-US" smtClean="0"/>
              <a:pPr/>
              <a:t>7/28/2020</a:t>
            </a:fld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SNSACADEMY</a:t>
            </a:r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5A39BCF-4AF5-459E-A76B-EF865CB7CCC2}" type="datetime1">
              <a:rPr lang="en-US" smtClean="0"/>
              <a:pPr/>
              <a:t>7/28/2020</a:t>
            </a:fld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SNSACADEMY</a:t>
            </a:r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4F2E1D35-1BA3-48CE-B72F-19CDD1905042}" type="datetime1">
              <a:rPr lang="en-US" smtClean="0"/>
              <a:pPr/>
              <a:t>7/28/2020</a:t>
            </a:fld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SNSACADEMY</a:t>
            </a:r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BE18783-399C-4F65-BA0A-79D225CAFEC4}" type="datetime1">
              <a:rPr lang="en-US" smtClean="0"/>
              <a:pPr/>
              <a:t>7/28/2020</a:t>
            </a:fld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SNSACADEMY</a:t>
            </a:r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FD6AD26-14F4-475F-816D-C6F952F5EBFE}" type="datetime1">
              <a:rPr lang="en-US" smtClean="0"/>
              <a:pPr/>
              <a:t>7/28/2020</a:t>
            </a:fld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SNSACADEMY</a:t>
            </a:r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8F85DC1-C2D9-4FDA-8E31-CFE0DF53AE32}" type="datetime1">
              <a:rPr lang="en-US" smtClean="0"/>
              <a:pPr/>
              <a:t>7/28/2020</a:t>
            </a:fld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SNSACADEMY</a:t>
            </a:r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66C3480-BC88-493C-957D-788C95E1980E}" type="datetime1">
              <a:rPr lang="en-US" smtClean="0"/>
              <a:pPr/>
              <a:t>7/28/2020</a:t>
            </a:fld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SNSACADEMY</a:t>
            </a:r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2F413086-28D9-40D2-9872-2E9A46EE4152}" type="datetime1">
              <a:rPr lang="en-US" smtClean="0"/>
              <a:pPr/>
              <a:t>7/28/2020</a:t>
            </a:fld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SNSACADEMY</a:t>
            </a:r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1CD5CB77-2025-4B24-B04D-538D17B242D2}" type="datetime1">
              <a:rPr lang="en-US" smtClean="0"/>
              <a:pPr/>
              <a:t>7/28/2020</a:t>
            </a:fld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SNSACADEMY</a:t>
            </a:r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590800" y="3086100"/>
            <a:ext cx="11844130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2846" y="4643882"/>
            <a:ext cx="9739423" cy="513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0428" y="255181"/>
            <a:ext cx="8569842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B5B7FFE-92CC-499E-83B6-651E59ADABB6}" type="datetime1">
              <a:rPr lang="en-US" smtClean="0"/>
              <a:pPr/>
              <a:t>7/28/2020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SNSACADEMY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331" y="1701210"/>
            <a:ext cx="7272669" cy="803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92856" y="1573619"/>
            <a:ext cx="7102549" cy="805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DF0CF8D-082F-4A99-B1F6-DA6F407B4570}" type="datetime1">
              <a:rPr lang="en-US" smtClean="0"/>
              <a:pPr/>
              <a:t>7/28/2020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SNSACADEMY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1572" y="1871330"/>
            <a:ext cx="12992986" cy="708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1F02264-9DB7-441F-AFDD-84B694A4AB39}" type="datetime1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SNSACADEMY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8680" y="2488019"/>
            <a:ext cx="14417748" cy="693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D94C86-A25C-4B3A-AB79-3EA793865194}" type="datetime1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SNSACADEMY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5246" y="1871331"/>
            <a:ext cx="14056241" cy="706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ACF858B-3873-4E86-A246-2E5F0CBCBE42}" type="datetime1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SNSACADEMY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6930" y="2062716"/>
            <a:ext cx="15013172" cy="737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D21E426-8751-466E-869C-0532175F1ACF}" type="datetime1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SNSACADEMY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5851" y="1722474"/>
            <a:ext cx="11419368" cy="793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631177-959D-4D82-B7B6-2177145B2C39}" type="datetime1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SNSACADEMY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5247" y="505045"/>
            <a:ext cx="12163646" cy="914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368EE93-5CB4-4225-8F6F-A8F62E3EA506}" type="datetime1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SNSACADEMY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1572" y="914400"/>
            <a:ext cx="12461358" cy="784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F62C9B-F498-4345-83B7-37BB827E31D6}" type="datetime1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SNSACADEMY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7358" y="1020726"/>
            <a:ext cx="11270512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306EA5-E339-43B0-B58F-2C0F74F21A72}" type="datetime1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SNSACADEMY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8921" y="1297172"/>
            <a:ext cx="12418828" cy="748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38AAE81-D48E-4091-8687-116959777473}" type="datetime1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SNSACADEMY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0186" y="1637414"/>
            <a:ext cx="12503888" cy="778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92A901B-B041-45BB-8D8F-D826DCFE506F}" type="datetime1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SNSACADEMY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1452" y="935665"/>
            <a:ext cx="13120576" cy="808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CDFE559-B775-4439-B3CF-846F8E40DF32}" type="datetime1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SNSACADEMY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39</Words>
  <Application>Microsoft Office PowerPoint</Application>
  <PresentationFormat>Custom</PresentationFormat>
  <Paragraphs>42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sns</cp:lastModifiedBy>
  <cp:revision>10</cp:revision>
  <dcterms:created xsi:type="dcterms:W3CDTF">2006-08-16T00:00:00Z</dcterms:created>
  <dcterms:modified xsi:type="dcterms:W3CDTF">2020-07-28T12:54:26Z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